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72" r:id="rId2"/>
    <p:sldId id="380" r:id="rId3"/>
    <p:sldId id="378" r:id="rId4"/>
    <p:sldId id="390" r:id="rId5"/>
    <p:sldId id="401" r:id="rId6"/>
    <p:sldId id="473" r:id="rId7"/>
    <p:sldId id="444" r:id="rId8"/>
    <p:sldId id="462" r:id="rId9"/>
    <p:sldId id="403" r:id="rId10"/>
    <p:sldId id="443" r:id="rId11"/>
    <p:sldId id="414" r:id="rId12"/>
    <p:sldId id="415" r:id="rId13"/>
    <p:sldId id="446" r:id="rId14"/>
    <p:sldId id="425" r:id="rId15"/>
    <p:sldId id="418" r:id="rId16"/>
    <p:sldId id="451" r:id="rId17"/>
    <p:sldId id="419" r:id="rId18"/>
    <p:sldId id="454" r:id="rId19"/>
    <p:sldId id="421" r:id="rId20"/>
    <p:sldId id="430" r:id="rId21"/>
    <p:sldId id="463" r:id="rId22"/>
    <p:sldId id="435" r:id="rId23"/>
    <p:sldId id="428" r:id="rId24"/>
    <p:sldId id="429" r:id="rId25"/>
    <p:sldId id="431" r:id="rId26"/>
    <p:sldId id="475" r:id="rId27"/>
    <p:sldId id="47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462"/>
    <a:srgbClr val="69CA55"/>
    <a:srgbClr val="C44B98"/>
    <a:srgbClr val="ECDE9B"/>
    <a:srgbClr val="DCC348"/>
    <a:srgbClr val="A1CEE7"/>
    <a:srgbClr val="E6D47A"/>
    <a:srgbClr val="B3D8EC"/>
    <a:srgbClr val="EFEFEE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D4150-621F-43B3-ABA3-532CBF6BE11A}" v="84" dt="2025-12-15T15:57:31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 R" userId="0258ab8af23c4ee5" providerId="LiveId" clId="{AC48DC85-CC44-4B60-A18E-9E4FB329653F}"/>
    <pc:docChg chg="undo custSel addSld delSld modSld sldOrd">
      <pc:chgData name="NA R" userId="0258ab8af23c4ee5" providerId="LiveId" clId="{AC48DC85-CC44-4B60-A18E-9E4FB329653F}" dt="2025-12-15T15:59:28.023" v="284" actId="47"/>
      <pc:docMkLst>
        <pc:docMk/>
      </pc:docMkLst>
      <pc:sldChg chg="del">
        <pc:chgData name="NA R" userId="0258ab8af23c4ee5" providerId="LiveId" clId="{AC48DC85-CC44-4B60-A18E-9E4FB329653F}" dt="2025-12-15T15:58:11.602" v="271" actId="47"/>
        <pc:sldMkLst>
          <pc:docMk/>
          <pc:sldMk cId="2236277442" sldId="258"/>
        </pc:sldMkLst>
      </pc:sldChg>
      <pc:sldChg chg="modSp mod">
        <pc:chgData name="NA R" userId="0258ab8af23c4ee5" providerId="LiveId" clId="{AC48DC85-CC44-4B60-A18E-9E4FB329653F}" dt="2025-12-11T18:26:25.247" v="52" actId="6549"/>
        <pc:sldMkLst>
          <pc:docMk/>
          <pc:sldMk cId="1909299835" sldId="380"/>
        </pc:sldMkLst>
        <pc:spChg chg="mod">
          <ac:chgData name="NA R" userId="0258ab8af23c4ee5" providerId="LiveId" clId="{AC48DC85-CC44-4B60-A18E-9E4FB329653F}" dt="2025-12-11T18:26:25.247" v="52" actId="6549"/>
          <ac:spMkLst>
            <pc:docMk/>
            <pc:sldMk cId="1909299835" sldId="380"/>
            <ac:spMk id="2" creationId="{E7E41CDE-0012-8C69-F076-882FABD0F1B6}"/>
          </ac:spMkLst>
        </pc:spChg>
      </pc:sldChg>
      <pc:sldChg chg="modSp mod">
        <pc:chgData name="NA R" userId="0258ab8af23c4ee5" providerId="LiveId" clId="{AC48DC85-CC44-4B60-A18E-9E4FB329653F}" dt="2025-12-12T09:19:35.085" v="221" actId="207"/>
        <pc:sldMkLst>
          <pc:docMk/>
          <pc:sldMk cId="113723451" sldId="390"/>
        </pc:sldMkLst>
        <pc:spChg chg="mod">
          <ac:chgData name="NA R" userId="0258ab8af23c4ee5" providerId="LiveId" clId="{AC48DC85-CC44-4B60-A18E-9E4FB329653F}" dt="2025-12-11T18:29:33.108" v="74" actId="20577"/>
          <ac:spMkLst>
            <pc:docMk/>
            <pc:sldMk cId="113723451" sldId="390"/>
            <ac:spMk id="2" creationId="{1B26C128-2B8E-0FC9-C1EF-A2210C8CA8EE}"/>
          </ac:spMkLst>
        </pc:spChg>
        <pc:spChg chg="mod">
          <ac:chgData name="NA R" userId="0258ab8af23c4ee5" providerId="LiveId" clId="{AC48DC85-CC44-4B60-A18E-9E4FB329653F}" dt="2025-12-12T09:19:35.085" v="221" actId="207"/>
          <ac:spMkLst>
            <pc:docMk/>
            <pc:sldMk cId="113723451" sldId="390"/>
            <ac:spMk id="3" creationId="{C677871E-EB80-0731-7AA9-859271098931}"/>
          </ac:spMkLst>
        </pc:spChg>
      </pc:sldChg>
      <pc:sldChg chg="modSp">
        <pc:chgData name="NA R" userId="0258ab8af23c4ee5" providerId="LiveId" clId="{AC48DC85-CC44-4B60-A18E-9E4FB329653F}" dt="2025-12-15T15:57:01.863" v="260"/>
        <pc:sldMkLst>
          <pc:docMk/>
          <pc:sldMk cId="751981382" sldId="401"/>
        </pc:sldMkLst>
        <pc:graphicFrameChg chg="mod">
          <ac:chgData name="NA R" userId="0258ab8af23c4ee5" providerId="LiveId" clId="{AC48DC85-CC44-4B60-A18E-9E4FB329653F}" dt="2025-12-15T15:57:01.863" v="260"/>
          <ac:graphicFrameMkLst>
            <pc:docMk/>
            <pc:sldMk cId="751981382" sldId="401"/>
            <ac:graphicFrameMk id="3" creationId="{E132022E-6FC1-5019-248B-DC859423931A}"/>
          </ac:graphicFrameMkLst>
        </pc:graphicFrameChg>
      </pc:sldChg>
      <pc:sldChg chg="modSp add del mod">
        <pc:chgData name="NA R" userId="0258ab8af23c4ee5" providerId="LiveId" clId="{AC48DC85-CC44-4B60-A18E-9E4FB329653F}" dt="2025-12-15T15:57:39.148" v="264" actId="47"/>
        <pc:sldMkLst>
          <pc:docMk/>
          <pc:sldMk cId="3426003272" sldId="405"/>
        </pc:sldMkLst>
        <pc:spChg chg="mod">
          <ac:chgData name="NA R" userId="0258ab8af23c4ee5" providerId="LiveId" clId="{AC48DC85-CC44-4B60-A18E-9E4FB329653F}" dt="2025-12-15T15:57:27.746" v="263"/>
          <ac:spMkLst>
            <pc:docMk/>
            <pc:sldMk cId="3426003272" sldId="405"/>
            <ac:spMk id="2" creationId="{82F9F138-5F96-3A20-AFE2-923664DB435F}"/>
          </ac:spMkLst>
        </pc:spChg>
      </pc:sldChg>
      <pc:sldChg chg="del">
        <pc:chgData name="NA R" userId="0258ab8af23c4ee5" providerId="LiveId" clId="{AC48DC85-CC44-4B60-A18E-9E4FB329653F}" dt="2025-12-15T15:55:41.262" v="256" actId="47"/>
        <pc:sldMkLst>
          <pc:docMk/>
          <pc:sldMk cId="837601721" sldId="406"/>
        </pc:sldMkLst>
      </pc:sldChg>
      <pc:sldChg chg="modSp add del mod">
        <pc:chgData name="NA R" userId="0258ab8af23c4ee5" providerId="LiveId" clId="{AC48DC85-CC44-4B60-A18E-9E4FB329653F}" dt="2025-12-15T15:57:39.918" v="265" actId="47"/>
        <pc:sldMkLst>
          <pc:docMk/>
          <pc:sldMk cId="3698058731" sldId="408"/>
        </pc:sldMkLst>
        <pc:spChg chg="mod">
          <ac:chgData name="NA R" userId="0258ab8af23c4ee5" providerId="LiveId" clId="{AC48DC85-CC44-4B60-A18E-9E4FB329653F}" dt="2025-12-12T09:21:16.356" v="225"/>
          <ac:spMkLst>
            <pc:docMk/>
            <pc:sldMk cId="3698058731" sldId="408"/>
            <ac:spMk id="2" creationId="{97776F6C-79CF-4D18-6A0D-2B267A11E8D3}"/>
          </ac:spMkLst>
        </pc:spChg>
      </pc:sldChg>
      <pc:sldChg chg="modSp del mod">
        <pc:chgData name="NA R" userId="0258ab8af23c4ee5" providerId="LiveId" clId="{AC48DC85-CC44-4B60-A18E-9E4FB329653F}" dt="2025-12-15T15:57:42.881" v="266" actId="47"/>
        <pc:sldMkLst>
          <pc:docMk/>
          <pc:sldMk cId="1118624767" sldId="410"/>
        </pc:sldMkLst>
        <pc:spChg chg="mod">
          <ac:chgData name="NA R" userId="0258ab8af23c4ee5" providerId="LiveId" clId="{AC48DC85-CC44-4B60-A18E-9E4FB329653F}" dt="2025-12-12T09:21:21.418" v="227"/>
          <ac:spMkLst>
            <pc:docMk/>
            <pc:sldMk cId="1118624767" sldId="410"/>
            <ac:spMk id="2" creationId="{A65D0A7A-3F99-4E1C-9EBF-5B73FBF21224}"/>
          </ac:spMkLst>
        </pc:spChg>
      </pc:sldChg>
      <pc:sldChg chg="modSp del mod">
        <pc:chgData name="NA R" userId="0258ab8af23c4ee5" providerId="LiveId" clId="{AC48DC85-CC44-4B60-A18E-9E4FB329653F}" dt="2025-12-15T15:57:43.752" v="267" actId="47"/>
        <pc:sldMkLst>
          <pc:docMk/>
          <pc:sldMk cId="2421906655" sldId="411"/>
        </pc:sldMkLst>
        <pc:spChg chg="mod">
          <ac:chgData name="NA R" userId="0258ab8af23c4ee5" providerId="LiveId" clId="{AC48DC85-CC44-4B60-A18E-9E4FB329653F}" dt="2025-12-12T09:21:25.439" v="229"/>
          <ac:spMkLst>
            <pc:docMk/>
            <pc:sldMk cId="2421906655" sldId="411"/>
            <ac:spMk id="2" creationId="{B2864099-1D63-6442-3282-CBE4C85CDBDF}"/>
          </ac:spMkLst>
        </pc:spChg>
      </pc:sldChg>
      <pc:sldChg chg="modSp del mod">
        <pc:chgData name="NA R" userId="0258ab8af23c4ee5" providerId="LiveId" clId="{AC48DC85-CC44-4B60-A18E-9E4FB329653F}" dt="2025-12-15T15:57:52.742" v="269" actId="47"/>
        <pc:sldMkLst>
          <pc:docMk/>
          <pc:sldMk cId="1051423497" sldId="412"/>
        </pc:sldMkLst>
        <pc:spChg chg="mod">
          <ac:chgData name="NA R" userId="0258ab8af23c4ee5" providerId="LiveId" clId="{AC48DC85-CC44-4B60-A18E-9E4FB329653F}" dt="2025-12-12T09:21:29.217" v="231"/>
          <ac:spMkLst>
            <pc:docMk/>
            <pc:sldMk cId="1051423497" sldId="412"/>
            <ac:spMk id="2" creationId="{E9E55B19-7DE1-40C2-BBAF-B22428DB3155}"/>
          </ac:spMkLst>
        </pc:spChg>
      </pc:sldChg>
      <pc:sldChg chg="del">
        <pc:chgData name="NA R" userId="0258ab8af23c4ee5" providerId="LiveId" clId="{AC48DC85-CC44-4B60-A18E-9E4FB329653F}" dt="2025-12-15T15:58:18.505" v="272" actId="47"/>
        <pc:sldMkLst>
          <pc:docMk/>
          <pc:sldMk cId="1034614222" sldId="413"/>
        </pc:sldMkLst>
      </pc:sldChg>
      <pc:sldChg chg="modSp mod">
        <pc:chgData name="NA R" userId="0258ab8af23c4ee5" providerId="LiveId" clId="{AC48DC85-CC44-4B60-A18E-9E4FB329653F}" dt="2025-12-11T18:41:42.318" v="166"/>
        <pc:sldMkLst>
          <pc:docMk/>
          <pc:sldMk cId="4249862436" sldId="418"/>
        </pc:sldMkLst>
        <pc:graphicFrameChg chg="mod modGraphic">
          <ac:chgData name="NA R" userId="0258ab8af23c4ee5" providerId="LiveId" clId="{AC48DC85-CC44-4B60-A18E-9E4FB329653F}" dt="2025-12-11T18:41:42.318" v="166"/>
          <ac:graphicFrameMkLst>
            <pc:docMk/>
            <pc:sldMk cId="4249862436" sldId="418"/>
            <ac:graphicFrameMk id="5" creationId="{7780F263-5667-292B-6ECB-B92A2CAAC1B5}"/>
          </ac:graphicFrameMkLst>
        </pc:graphicFrameChg>
      </pc:sldChg>
      <pc:sldChg chg="del">
        <pc:chgData name="NA R" userId="0258ab8af23c4ee5" providerId="LiveId" clId="{AC48DC85-CC44-4B60-A18E-9E4FB329653F}" dt="2025-12-15T15:58:51.695" v="278" actId="47"/>
        <pc:sldMkLst>
          <pc:docMk/>
          <pc:sldMk cId="2876580752" sldId="420"/>
        </pc:sldMkLst>
      </pc:sldChg>
      <pc:sldChg chg="modSp mod">
        <pc:chgData name="NA R" userId="0258ab8af23c4ee5" providerId="LiveId" clId="{AC48DC85-CC44-4B60-A18E-9E4FB329653F}" dt="2025-12-12T09:39:13.376" v="233" actId="6549"/>
        <pc:sldMkLst>
          <pc:docMk/>
          <pc:sldMk cId="16497796" sldId="421"/>
        </pc:sldMkLst>
        <pc:spChg chg="mod">
          <ac:chgData name="NA R" userId="0258ab8af23c4ee5" providerId="LiveId" clId="{AC48DC85-CC44-4B60-A18E-9E4FB329653F}" dt="2025-12-12T09:39:13.376" v="233" actId="6549"/>
          <ac:spMkLst>
            <pc:docMk/>
            <pc:sldMk cId="16497796" sldId="421"/>
            <ac:spMk id="3" creationId="{7950972F-F2F3-BCC7-F8F4-D37D98E0FDB6}"/>
          </ac:spMkLst>
        </pc:spChg>
      </pc:sldChg>
      <pc:sldChg chg="del">
        <pc:chgData name="NA R" userId="0258ab8af23c4ee5" providerId="LiveId" clId="{AC48DC85-CC44-4B60-A18E-9E4FB329653F}" dt="2025-12-15T15:59:00.751" v="279" actId="47"/>
        <pc:sldMkLst>
          <pc:docMk/>
          <pc:sldMk cId="2475773291" sldId="422"/>
        </pc:sldMkLst>
      </pc:sldChg>
      <pc:sldChg chg="del">
        <pc:chgData name="NA R" userId="0258ab8af23c4ee5" providerId="LiveId" clId="{AC48DC85-CC44-4B60-A18E-9E4FB329653F}" dt="2025-12-15T15:58:21.467" v="273" actId="47"/>
        <pc:sldMkLst>
          <pc:docMk/>
          <pc:sldMk cId="1643440788" sldId="423"/>
        </pc:sldMkLst>
      </pc:sldChg>
      <pc:sldChg chg="del">
        <pc:chgData name="NA R" userId="0258ab8af23c4ee5" providerId="LiveId" clId="{AC48DC85-CC44-4B60-A18E-9E4FB329653F}" dt="2025-12-15T15:58:25.600" v="274" actId="47"/>
        <pc:sldMkLst>
          <pc:docMk/>
          <pc:sldMk cId="1480477943" sldId="424"/>
        </pc:sldMkLst>
      </pc:sldChg>
      <pc:sldChg chg="modSp mod">
        <pc:chgData name="NA R" userId="0258ab8af23c4ee5" providerId="LiveId" clId="{AC48DC85-CC44-4B60-A18E-9E4FB329653F}" dt="2025-12-15T15:58:35.684" v="277" actId="113"/>
        <pc:sldMkLst>
          <pc:docMk/>
          <pc:sldMk cId="3472819034" sldId="425"/>
        </pc:sldMkLst>
        <pc:spChg chg="mod">
          <ac:chgData name="NA R" userId="0258ab8af23c4ee5" providerId="LiveId" clId="{AC48DC85-CC44-4B60-A18E-9E4FB329653F}" dt="2025-12-15T15:58:35.684" v="277" actId="113"/>
          <ac:spMkLst>
            <pc:docMk/>
            <pc:sldMk cId="3472819034" sldId="425"/>
            <ac:spMk id="3" creationId="{921BC302-C98F-9C78-D428-F0351BD033EB}"/>
          </ac:spMkLst>
        </pc:spChg>
      </pc:sldChg>
      <pc:sldChg chg="del">
        <pc:chgData name="NA R" userId="0258ab8af23c4ee5" providerId="LiveId" clId="{AC48DC85-CC44-4B60-A18E-9E4FB329653F}" dt="2025-12-15T15:58:28.471" v="275" actId="47"/>
        <pc:sldMkLst>
          <pc:docMk/>
          <pc:sldMk cId="2094369740" sldId="426"/>
        </pc:sldMkLst>
      </pc:sldChg>
      <pc:sldChg chg="modSp mod">
        <pc:chgData name="NA R" userId="0258ab8af23c4ee5" providerId="LiveId" clId="{AC48DC85-CC44-4B60-A18E-9E4FB329653F}" dt="2025-12-15T15:58:00.106" v="270" actId="1076"/>
        <pc:sldMkLst>
          <pc:docMk/>
          <pc:sldMk cId="2278998689" sldId="444"/>
        </pc:sldMkLst>
        <pc:spChg chg="mod">
          <ac:chgData name="NA R" userId="0258ab8af23c4ee5" providerId="LiveId" clId="{AC48DC85-CC44-4B60-A18E-9E4FB329653F}" dt="2025-12-15T15:58:00.106" v="270" actId="1076"/>
          <ac:spMkLst>
            <pc:docMk/>
            <pc:sldMk cId="2278998689" sldId="444"/>
            <ac:spMk id="5" creationId="{BFF2B883-E99E-EEF4-029B-8F33A4CD21FA}"/>
          </ac:spMkLst>
        </pc:spChg>
      </pc:sldChg>
      <pc:sldChg chg="del">
        <pc:chgData name="NA R" userId="0258ab8af23c4ee5" providerId="LiveId" clId="{AC48DC85-CC44-4B60-A18E-9E4FB329653F}" dt="2025-12-15T15:58:51.695" v="278" actId="47"/>
        <pc:sldMkLst>
          <pc:docMk/>
          <pc:sldMk cId="3862923959" sldId="447"/>
        </pc:sldMkLst>
      </pc:sldChg>
      <pc:sldChg chg="del">
        <pc:chgData name="NA R" userId="0258ab8af23c4ee5" providerId="LiveId" clId="{AC48DC85-CC44-4B60-A18E-9E4FB329653F}" dt="2025-12-15T15:58:51.695" v="278" actId="47"/>
        <pc:sldMkLst>
          <pc:docMk/>
          <pc:sldMk cId="4221251042" sldId="448"/>
        </pc:sldMkLst>
      </pc:sldChg>
      <pc:sldChg chg="del">
        <pc:chgData name="NA R" userId="0258ab8af23c4ee5" providerId="LiveId" clId="{AC48DC85-CC44-4B60-A18E-9E4FB329653F}" dt="2025-12-15T15:58:51.695" v="278" actId="47"/>
        <pc:sldMkLst>
          <pc:docMk/>
          <pc:sldMk cId="1411304317" sldId="449"/>
        </pc:sldMkLst>
      </pc:sldChg>
      <pc:sldChg chg="del">
        <pc:chgData name="NA R" userId="0258ab8af23c4ee5" providerId="LiveId" clId="{AC48DC85-CC44-4B60-A18E-9E4FB329653F}" dt="2025-12-15T15:58:51.695" v="278" actId="47"/>
        <pc:sldMkLst>
          <pc:docMk/>
          <pc:sldMk cId="3802125010" sldId="450"/>
        </pc:sldMkLst>
      </pc:sldChg>
      <pc:sldChg chg="del">
        <pc:chgData name="NA R" userId="0258ab8af23c4ee5" providerId="LiveId" clId="{AC48DC85-CC44-4B60-A18E-9E4FB329653F}" dt="2025-12-15T15:59:00.751" v="279" actId="47"/>
        <pc:sldMkLst>
          <pc:docMk/>
          <pc:sldMk cId="3821334381" sldId="452"/>
        </pc:sldMkLst>
      </pc:sldChg>
      <pc:sldChg chg="del">
        <pc:chgData name="NA R" userId="0258ab8af23c4ee5" providerId="LiveId" clId="{AC48DC85-CC44-4B60-A18E-9E4FB329653F}" dt="2025-12-15T15:59:00.751" v="279" actId="47"/>
        <pc:sldMkLst>
          <pc:docMk/>
          <pc:sldMk cId="211628726" sldId="453"/>
        </pc:sldMkLst>
      </pc:sldChg>
      <pc:sldChg chg="add del">
        <pc:chgData name="NA R" userId="0258ab8af23c4ee5" providerId="LiveId" clId="{AC48DC85-CC44-4B60-A18E-9E4FB329653F}" dt="2025-12-15T15:57:50.387" v="268" actId="47"/>
        <pc:sldMkLst>
          <pc:docMk/>
          <pc:sldMk cId="1773181011" sldId="461"/>
        </pc:sldMkLst>
      </pc:sldChg>
      <pc:sldChg chg="modSp del mod">
        <pc:chgData name="NA R" userId="0258ab8af23c4ee5" providerId="LiveId" clId="{AC48DC85-CC44-4B60-A18E-9E4FB329653F}" dt="2025-12-15T15:59:28.023" v="284" actId="47"/>
        <pc:sldMkLst>
          <pc:docMk/>
          <pc:sldMk cId="2626047012" sldId="464"/>
        </pc:sldMkLst>
        <pc:spChg chg="mod">
          <ac:chgData name="NA R" userId="0258ab8af23c4ee5" providerId="LiveId" clId="{AC48DC85-CC44-4B60-A18E-9E4FB329653F}" dt="2025-12-15T15:59:25.447" v="283" actId="6549"/>
          <ac:spMkLst>
            <pc:docMk/>
            <pc:sldMk cId="2626047012" sldId="464"/>
            <ac:spMk id="2" creationId="{5FF7E3F8-83F2-1D0D-D3D7-BA59FC895918}"/>
          </ac:spMkLst>
        </pc:spChg>
      </pc:sldChg>
      <pc:sldChg chg="addSp delSp modSp add mod ord">
        <pc:chgData name="NA R" userId="0258ab8af23c4ee5" providerId="LiveId" clId="{AC48DC85-CC44-4B60-A18E-9E4FB329653F}" dt="2025-12-11T18:25:56.109" v="41"/>
        <pc:sldMkLst>
          <pc:docMk/>
          <pc:sldMk cId="2966173880" sldId="472"/>
        </pc:sldMkLst>
        <pc:spChg chg="mod">
          <ac:chgData name="NA R" userId="0258ab8af23c4ee5" providerId="LiveId" clId="{AC48DC85-CC44-4B60-A18E-9E4FB329653F}" dt="2025-12-11T18:25:53.171" v="39" actId="1076"/>
          <ac:spMkLst>
            <pc:docMk/>
            <pc:sldMk cId="2966173880" sldId="472"/>
            <ac:spMk id="6" creationId="{B93C85C0-D598-5C90-3EAA-C593DA113986}"/>
          </ac:spMkLst>
        </pc:spChg>
        <pc:spChg chg="mod">
          <ac:chgData name="NA R" userId="0258ab8af23c4ee5" providerId="LiveId" clId="{AC48DC85-CC44-4B60-A18E-9E4FB329653F}" dt="2025-12-11T18:24:21.079" v="13" actId="20577"/>
          <ac:spMkLst>
            <pc:docMk/>
            <pc:sldMk cId="2966173880" sldId="472"/>
            <ac:spMk id="11" creationId="{27E3EB2B-A9AF-61EE-BC9B-05081794BC90}"/>
          </ac:spMkLst>
        </pc:spChg>
        <pc:spChg chg="mod">
          <ac:chgData name="NA R" userId="0258ab8af23c4ee5" providerId="LiveId" clId="{AC48DC85-CC44-4B60-A18E-9E4FB329653F}" dt="2025-12-11T18:25:42.194" v="35" actId="207"/>
          <ac:spMkLst>
            <pc:docMk/>
            <pc:sldMk cId="2966173880" sldId="472"/>
            <ac:spMk id="14" creationId="{F672AD54-B885-E3BE-5F3A-0CD46096A84A}"/>
          </ac:spMkLst>
        </pc:spChg>
        <pc:picChg chg="add mod">
          <ac:chgData name="NA R" userId="0258ab8af23c4ee5" providerId="LiveId" clId="{AC48DC85-CC44-4B60-A18E-9E4FB329653F}" dt="2025-12-11T18:23:49.362" v="8"/>
          <ac:picMkLst>
            <pc:docMk/>
            <pc:sldMk cId="2966173880" sldId="472"/>
            <ac:picMk id="4" creationId="{BFDA1E5D-964C-33D8-946C-82C2F38681CB}"/>
          </ac:picMkLst>
        </pc:picChg>
        <pc:picChg chg="ord">
          <ac:chgData name="NA R" userId="0258ab8af23c4ee5" providerId="LiveId" clId="{AC48DC85-CC44-4B60-A18E-9E4FB329653F}" dt="2025-12-11T18:25:25.301" v="32" actId="167"/>
          <ac:picMkLst>
            <pc:docMk/>
            <pc:sldMk cId="2966173880" sldId="472"/>
            <ac:picMk id="7" creationId="{61F82A3A-2834-08EE-5350-37B3C423C700}"/>
          </ac:picMkLst>
        </pc:picChg>
      </pc:sldChg>
      <pc:sldChg chg="modSp add mod">
        <pc:chgData name="NA R" userId="0258ab8af23c4ee5" providerId="LiveId" clId="{AC48DC85-CC44-4B60-A18E-9E4FB329653F}" dt="2025-12-11T18:33:09.263" v="100"/>
        <pc:sldMkLst>
          <pc:docMk/>
          <pc:sldMk cId="3760676198" sldId="473"/>
        </pc:sldMkLst>
        <pc:spChg chg="mod">
          <ac:chgData name="NA R" userId="0258ab8af23c4ee5" providerId="LiveId" clId="{AC48DC85-CC44-4B60-A18E-9E4FB329653F}" dt="2025-12-11T18:33:09.263" v="100"/>
          <ac:spMkLst>
            <pc:docMk/>
            <pc:sldMk cId="3760676198" sldId="473"/>
            <ac:spMk id="2" creationId="{8B292E88-49F0-5D6B-36CF-A218C1F3331B}"/>
          </ac:spMkLst>
        </pc:spChg>
      </pc:sldChg>
      <pc:sldChg chg="add">
        <pc:chgData name="NA R" userId="0258ab8af23c4ee5" providerId="LiveId" clId="{AC48DC85-CC44-4B60-A18E-9E4FB329653F}" dt="2025-12-11T18:45:18.450" v="169"/>
        <pc:sldMkLst>
          <pc:docMk/>
          <pc:sldMk cId="785304031" sldId="474"/>
        </pc:sldMkLst>
      </pc:sldChg>
      <pc:sldChg chg="addSp delSp modSp new mod">
        <pc:chgData name="NA R" userId="0258ab8af23c4ee5" providerId="LiveId" clId="{AC48DC85-CC44-4B60-A18E-9E4FB329653F}" dt="2025-12-12T09:40:50.536" v="255" actId="1076"/>
        <pc:sldMkLst>
          <pc:docMk/>
          <pc:sldMk cId="1664819497" sldId="475"/>
        </pc:sldMkLst>
        <pc:spChg chg="mod">
          <ac:chgData name="NA R" userId="0258ab8af23c4ee5" providerId="LiveId" clId="{AC48DC85-CC44-4B60-A18E-9E4FB329653F}" dt="2025-12-12T09:40:15.707" v="251" actId="20577"/>
          <ac:spMkLst>
            <pc:docMk/>
            <pc:sldMk cId="1664819497" sldId="475"/>
            <ac:spMk id="2" creationId="{B6460A75-293A-9BAA-908F-6E307C3549F3}"/>
          </ac:spMkLst>
        </pc:spChg>
        <pc:spChg chg="add mod">
          <ac:chgData name="NA R" userId="0258ab8af23c4ee5" providerId="LiveId" clId="{AC48DC85-CC44-4B60-A18E-9E4FB329653F}" dt="2025-12-12T09:40:50.536" v="255" actId="1076"/>
          <ac:spMkLst>
            <pc:docMk/>
            <pc:sldMk cId="1664819497" sldId="475"/>
            <ac:spMk id="6" creationId="{D9FB8B25-361B-CF68-E14F-1A101D897B53}"/>
          </ac:spMkLst>
        </pc:spChg>
        <pc:picChg chg="add mod">
          <ac:chgData name="NA R" userId="0258ab8af23c4ee5" providerId="LiveId" clId="{AC48DC85-CC44-4B60-A18E-9E4FB329653F}" dt="2025-12-11T18:53:36.792" v="199" actId="1076"/>
          <ac:picMkLst>
            <pc:docMk/>
            <pc:sldMk cId="1664819497" sldId="475"/>
            <ac:picMk id="1030" creationId="{FAE3BC05-50EC-5981-760C-A0111AB10C25}"/>
          </ac:picMkLst>
        </pc:picChg>
        <pc:picChg chg="add mod">
          <ac:chgData name="NA R" userId="0258ab8af23c4ee5" providerId="LiveId" clId="{AC48DC85-CC44-4B60-A18E-9E4FB329653F}" dt="2025-12-11T18:53:33.428" v="198" actId="1076"/>
          <ac:picMkLst>
            <pc:docMk/>
            <pc:sldMk cId="1664819497" sldId="475"/>
            <ac:picMk id="1034" creationId="{11CCE648-EF10-9B6F-8684-62B8A0F738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E679-472E-479C-BBAE-84040B4C8617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4DF9-FC4C-44C8-A53B-B6786F97F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9ECD-4812-519F-FEAA-C3DA1363D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B7135-0EF3-257A-EDD1-052795C8A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CA541-14D2-5D40-ADEE-A0F8997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907B5-7B25-2EA6-918C-E7B7CF7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C66B9-4E97-38B4-223E-8B613919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5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0631-0FC0-8455-A789-F054EB44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CEED9F-600A-1402-9383-99727F96D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3072B-3F30-82DB-3E4A-17CB084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E2078-2F23-957D-4D60-B49B07EE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06831-0935-9499-A51E-F7DB60B9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6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70D979-52A1-F03F-3B22-4556A45B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981F39-9E77-1658-B610-7A0540302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18707-F8D1-C6C9-31C4-132B97DF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87142-4572-61DD-AA4E-9C8BE932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048DD-DE9E-B516-D167-C281C3E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3E23A-9BE1-6B4D-D3CE-A69AA88E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D3662-61C6-51EA-F7C3-6E1DA8B7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2DF82-7F74-EC41-FF77-59706E5F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2833F-2CDE-E4F1-87D5-8717D155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676E3-4389-7A98-A5E6-F9E2C366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2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7EC2B-4527-77D9-707B-9EC8C037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E2E3F-5ACA-D32A-4026-27026336D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65094-6970-42E5-581C-D1C4F750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81F80-4B30-B8D4-B2DA-FE08FE24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A1722-4CF5-1754-E127-A69692BE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33579-F453-37F5-F3B4-01A8052B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C8B7A-45F9-1AD1-70EB-2D3F14ED6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0427E-CC47-6323-97E3-A0D5EEA68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80333-75C2-04C9-2B0D-7E748042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19E24F-69E0-5187-BF43-8068B01B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4D2A5-F800-BBE0-2B79-3230AD44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4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A107B-2DB5-D0D6-7877-4DF505F5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D34208-CBF8-23A3-7644-19B173DE3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654348-6661-6705-44CD-04AC3B752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AD0A41-D256-4DFC-7D02-27F24F243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FBAA97-7FA8-6A75-CDC9-C72FF5D28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E2FB32-766A-4EAC-25CF-B264D183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4B6EC4-8F9C-17E6-B4E6-A89C9687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AC8D2B-A90C-D6F8-D289-E0EA9D58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A5E6-5E78-7921-450F-7A4465C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0ED85-027A-6AF2-8B51-53E0D73F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D7AE3-4083-8F69-422A-3251527E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E4CD93-FA43-E7B4-ACCE-E54D3047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02A422-19ED-73FB-88D1-288F245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EEF3D2-99C2-9011-43A4-62F6A944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4B6EE8-DCA8-7BB4-8994-5A01676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8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D956B-D11D-C5EA-C42B-B53F7EC8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285C8-57FA-DE0E-E2E0-2892519D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D7E23-FB45-13E5-4384-15CF1D929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BBE09C-D0E5-CCAD-FEF2-7FB7FA67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0D4C72-D718-9ABE-D36C-505D3564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E527FA-F4C4-4EF1-F4D8-13135C08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8745-CF8B-CEAE-F204-A3830366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65EEBF-3013-9CD0-6B3A-C53A5E42B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1756F5-6DEF-E963-59C5-C79490D84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71F52-83DE-ADC9-E8E3-764A552C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A3C5FA-12D6-3BB2-DE68-1181A86D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1560A-346C-666C-23B6-C560C388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7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F2F6D-DE04-C7AB-1493-13A43C8B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19778-F892-F9D6-7D52-7FBF35119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2E842-ABB5-478C-A5F8-159E1BEA8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CB49-D3C8-4BA5-8199-57709B06AED4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5DAFC-6E76-3C77-A380-E577BBA59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EBDBB-AEBA-64FB-B87A-F4157B35E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6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09767"/>
            <a:ext cx="9144000" cy="1008586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93480"/>
            <a:ext cx="9144000" cy="396371"/>
          </a:xfrm>
        </p:spPr>
        <p:txBody>
          <a:bodyPr>
            <a:normAutofit lnSpcReduction="10000"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93C85C0-D598-5C90-3EAA-C593DA113986}"/>
              </a:ext>
            </a:extLst>
          </p:cNvPr>
          <p:cNvSpPr txBox="1">
            <a:spLocks/>
          </p:cNvSpPr>
          <p:nvPr/>
        </p:nvSpPr>
        <p:spPr>
          <a:xfrm>
            <a:off x="1524000" y="2376577"/>
            <a:ext cx="9144000" cy="196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bg1"/>
                </a:solidFill>
              </a:rPr>
              <a:t>Аннотация статьи: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как кратко презентовать статью, не потеряв суть</a:t>
            </a:r>
            <a:endParaRPr lang="x-none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1F82A3A-2834-08EE-5350-37B3C423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9" y="362207"/>
            <a:ext cx="767236" cy="123923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Графика, логотип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C7EF5A93-E798-32B8-049D-3F06D13B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342" y="481618"/>
            <a:ext cx="716096" cy="69968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10328" y="5608058"/>
            <a:ext cx="867307" cy="867307"/>
          </a:xfrm>
          <a:prstGeom prst="ellipse">
            <a:avLst/>
          </a:prstGeom>
          <a:noFill/>
          <a:ln w="38100">
            <a:solidFill>
              <a:srgbClr val="FEEA7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3EB2B-A9AF-61EE-BC9B-05081794BC90}"/>
              </a:ext>
            </a:extLst>
          </p:cNvPr>
          <p:cNvSpPr txBox="1"/>
          <p:nvPr/>
        </p:nvSpPr>
        <p:spPr>
          <a:xfrm>
            <a:off x="1707142" y="5796705"/>
            <a:ext cx="3484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Руднова Наталья</a:t>
            </a:r>
            <a:br>
              <a:rPr lang="x-none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научный сотрудник </a:t>
            </a:r>
            <a:endParaRPr lang="en-US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ФНЦ ПМИ, МГУ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027E05-6557-3B29-03C9-0823AA1F9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452" y="122936"/>
            <a:ext cx="1518712" cy="15187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AAF3462-B683-2C95-CADB-D8C3CE167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438" y="382086"/>
            <a:ext cx="1191224" cy="89875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F672AD54-B885-E3BE-5F3A-0CD46096A84A}"/>
              </a:ext>
            </a:extLst>
          </p:cNvPr>
          <p:cNvSpPr txBox="1">
            <a:spLocks/>
          </p:cNvSpPr>
          <p:nvPr/>
        </p:nvSpPr>
        <p:spPr>
          <a:xfrm>
            <a:off x="0" y="1893013"/>
            <a:ext cx="12192000" cy="41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5AB462"/>
                </a:solidFill>
                <a:latin typeface="Calibri" panose="020F0502020204030204" pitchFamily="34" charset="0"/>
              </a:rPr>
              <a:t>РАСТЁМ ВМЕСТЕ – ВСЕРОССИЙСКИЙ ПРОЕКТ ИССЛЕДОВАНИЯ ДЕТСТВА</a:t>
            </a:r>
            <a:endParaRPr lang="x-none" sz="1200" dirty="0">
              <a:solidFill>
                <a:srgbClr val="5AB46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A1E5D-964C-33D8-946C-82C2F3868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67" y="5602505"/>
            <a:ext cx="844628" cy="8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04A5-F441-DAAA-0FAE-725492D7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BE64-5C6B-6650-F1D9-7193867E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Функции аннотации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4614E-A078-A1F6-705C-DBB96700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rmAutofit/>
          </a:bodyPr>
          <a:lstStyle/>
          <a:p>
            <a:r>
              <a:rPr lang="ru-RU" dirty="0"/>
              <a:t>Кратко излагает содержание статьи</a:t>
            </a:r>
          </a:p>
          <a:p>
            <a:r>
              <a:rPr lang="ru-RU" dirty="0"/>
              <a:t>Привлекает внимание  читателя</a:t>
            </a:r>
          </a:p>
          <a:p>
            <a:r>
              <a:rPr lang="ru-RU" dirty="0"/>
              <a:t>Помогает читателю решить, стоит ли смотреть всю работу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ru-RU" b="1" u="sng" dirty="0"/>
              <a:t>Важный инструмент </a:t>
            </a:r>
            <a:r>
              <a:rPr lang="ru-RU" b="1" u="sng" dirty="0">
                <a:solidFill>
                  <a:srgbClr val="FF0000"/>
                </a:solidFill>
              </a:rPr>
              <a:t>продвижения</a:t>
            </a:r>
            <a:r>
              <a:rPr lang="ru-RU" b="1" u="sng" dirty="0"/>
              <a:t> статьи</a:t>
            </a:r>
            <a:endParaRPr lang="en-US" b="1" u="sng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0865FD-ECBA-5FD6-83FE-50EAA3E1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08BC-389A-3ABC-3F30-8064858BE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B48ED-02FB-4A47-C671-39C42EDE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Что такое аннотация</a:t>
            </a:r>
            <a:r>
              <a:rPr lang="en-US" b="1" dirty="0">
                <a:solidFill>
                  <a:srgbClr val="C44B98"/>
                </a:solidFill>
              </a:rPr>
              <a:t> </a:t>
            </a:r>
            <a:r>
              <a:rPr lang="ru-RU" b="1" u="sng" dirty="0">
                <a:solidFill>
                  <a:srgbClr val="C44B98"/>
                </a:solidFill>
              </a:rPr>
              <a:t>(=</a:t>
            </a:r>
            <a:r>
              <a:rPr lang="en-US" b="1" u="sng" dirty="0">
                <a:solidFill>
                  <a:srgbClr val="C44B98"/>
                </a:solidFill>
              </a:rPr>
              <a:t>abstract</a:t>
            </a:r>
            <a:r>
              <a:rPr lang="ru-RU" b="1" u="sng" dirty="0">
                <a:solidFill>
                  <a:srgbClr val="C44B98"/>
                </a:solidFill>
              </a:rPr>
              <a:t>, </a:t>
            </a:r>
            <a:r>
              <a:rPr lang="en-US" b="1" u="sng" dirty="0">
                <a:solidFill>
                  <a:srgbClr val="C44B98"/>
                </a:solidFill>
              </a:rPr>
              <a:t>=</a:t>
            </a:r>
            <a:r>
              <a:rPr lang="ru-RU" b="1" u="sng" dirty="0">
                <a:solidFill>
                  <a:srgbClr val="C44B98"/>
                </a:solidFill>
              </a:rPr>
              <a:t>реферат</a:t>
            </a:r>
            <a:r>
              <a:rPr lang="ru-RU" b="1" dirty="0">
                <a:solidFill>
                  <a:srgbClr val="C44B98"/>
                </a:solidFill>
              </a:rPr>
              <a:t>)</a:t>
            </a:r>
            <a:r>
              <a:rPr lang="en-US" b="1" dirty="0">
                <a:solidFill>
                  <a:srgbClr val="C44B98"/>
                </a:solidFill>
              </a:rPr>
              <a:t>?</a:t>
            </a:r>
            <a:endParaRPr lang="ru-RU" b="1" dirty="0">
              <a:solidFill>
                <a:srgbClr val="C44B9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77007-C72F-B387-8607-DCA4A4DF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краткое точное изложение </a:t>
            </a:r>
            <a:r>
              <a:rPr lang="ru-RU" dirty="0"/>
              <a:t>содержания первичного документа в текстовой форме, включающее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основные фактические сведения и выводы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без дополнительной интерпретации или критических замечаний </a:t>
            </a:r>
            <a:r>
              <a:rPr lang="ru-RU" dirty="0"/>
              <a:t>автора реферата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ГОСТ Р 7.0.99-2018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11D457-F3D4-E198-354B-293F69A1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ED49-8A2E-75D1-7BF4-8D274A4E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DE160-C0A7-BD2A-6E21-25F9E371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Объем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3B596-1DB5-03F4-5FEC-6E8429AD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ГОСТ Р 7.0.99-2018 в п. 6.8 - </a:t>
            </a:r>
            <a:r>
              <a:rPr lang="ru-RU" sz="2400" b="1" dirty="0"/>
              <a:t>850 печатных знаков</a:t>
            </a:r>
          </a:p>
          <a:p>
            <a:r>
              <a:rPr lang="ru-RU" sz="2400" dirty="0"/>
              <a:t>Стандарт IMRAD - </a:t>
            </a:r>
            <a:r>
              <a:rPr lang="ru-RU" sz="2400" b="1" dirty="0"/>
              <a:t>150-300 слов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0E5845-66BC-99EE-9F5D-010551A3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7815-5842-D2DC-ECC5-7186AF63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6BE5A-50B1-1D7B-F5C8-73C87D32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9232E-F35A-C1D3-9D23-09AF41B4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- повторяет структуру основного текста:</a:t>
            </a:r>
          </a:p>
          <a:p>
            <a:pPr lvl="1"/>
            <a:r>
              <a:rPr lang="ru-RU" dirty="0"/>
              <a:t>Предмет, цель работы </a:t>
            </a:r>
          </a:p>
          <a:p>
            <a:pPr lvl="1"/>
            <a:r>
              <a:rPr lang="ru-RU" dirty="0"/>
              <a:t>Методы</a:t>
            </a:r>
          </a:p>
          <a:p>
            <a:pPr lvl="1"/>
            <a:r>
              <a:rPr lang="ru-RU" dirty="0"/>
              <a:t>Результаты</a:t>
            </a:r>
          </a:p>
          <a:p>
            <a:pPr lvl="1"/>
            <a:r>
              <a:rPr lang="ru-RU" dirty="0"/>
              <a:t>Область применения результатов</a:t>
            </a:r>
          </a:p>
          <a:p>
            <a:pPr lvl="1"/>
            <a:r>
              <a:rPr lang="ru-RU" dirty="0"/>
              <a:t>Выводы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b="1" dirty="0">
                <a:solidFill>
                  <a:srgbClr val="FF0000"/>
                </a:solidFill>
              </a:rPr>
              <a:t>ГОСТ Р 7.0.99-2018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C98FE8-3C72-5811-BCEB-9BE1B7D0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036C0-C26F-641F-DA63-72BC46A7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64C34-3CAD-8B15-379D-5C61136C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BC302-C98F-9C78-D428-F0351BD0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Autofit/>
          </a:bodyPr>
          <a:lstStyle/>
          <a:p>
            <a:r>
              <a:rPr lang="ru-RU" sz="2400" dirty="0"/>
              <a:t>Предмет, цель: не дублируют название статьи!</a:t>
            </a:r>
          </a:p>
          <a:p>
            <a:r>
              <a:rPr lang="ru-RU" sz="2400" dirty="0"/>
              <a:t>Методы: новые – описывают, стандартные – перечисляют</a:t>
            </a:r>
          </a:p>
          <a:p>
            <a:r>
              <a:rPr lang="ru-RU" sz="2400" dirty="0"/>
              <a:t>Результаты: основные - взаимосвязи и закономерности</a:t>
            </a:r>
          </a:p>
          <a:p>
            <a:pPr lvl="1">
              <a:buFontTx/>
              <a:buChar char="-"/>
            </a:pPr>
            <a:r>
              <a:rPr lang="ru-RU" dirty="0"/>
              <a:t>новые</a:t>
            </a:r>
          </a:p>
          <a:p>
            <a:pPr lvl="1">
              <a:buFontTx/>
              <a:buChar char="-"/>
            </a:pPr>
            <a:r>
              <a:rPr lang="ru-RU" dirty="0"/>
              <a:t>долгосрочного значения</a:t>
            </a:r>
          </a:p>
          <a:p>
            <a:pPr lvl="1">
              <a:buFontTx/>
              <a:buChar char="-"/>
            </a:pPr>
            <a:r>
              <a:rPr lang="ru-RU" dirty="0"/>
              <a:t>опровергающие существующие теории</a:t>
            </a:r>
          </a:p>
          <a:p>
            <a:pPr lvl="1">
              <a:buFontTx/>
              <a:buChar char="-"/>
            </a:pPr>
            <a:r>
              <a:rPr lang="ru-RU" dirty="0"/>
              <a:t>имеющие практическое значение</a:t>
            </a:r>
          </a:p>
          <a:p>
            <a:r>
              <a:rPr lang="ru-RU" sz="2400" dirty="0"/>
              <a:t>Область применения: как, где, кем? </a:t>
            </a:r>
          </a:p>
          <a:p>
            <a:r>
              <a:rPr lang="ru-RU" sz="2400" dirty="0"/>
              <a:t>Выводы: рекомендации, оценки, предложения, дальнейшие гипотезы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BCAD90-A585-61BC-CE5E-EDE38149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1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B738-507C-60D1-5D83-99F3C22C5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C33EA-09AD-23C9-FE3E-9ABE5CE0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Структура аннотации: требования журнала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F801A-0EED-7EE1-E265-6B0223A6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780F263-5667-292B-6ECB-B92A2CAAC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35154"/>
              </p:ext>
            </p:extLst>
          </p:nvPr>
        </p:nvGraphicFramePr>
        <p:xfrm>
          <a:off x="965200" y="1803403"/>
          <a:ext cx="9491133" cy="4540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8614">
                  <a:extLst>
                    <a:ext uri="{9D8B030D-6E8A-4147-A177-3AD203B41FA5}">
                      <a16:colId xmlns:a16="http://schemas.microsoft.com/office/drawing/2014/main" val="3864799345"/>
                    </a:ext>
                  </a:extLst>
                </a:gridCol>
                <a:gridCol w="3692491">
                  <a:extLst>
                    <a:ext uri="{9D8B030D-6E8A-4147-A177-3AD203B41FA5}">
                      <a16:colId xmlns:a16="http://schemas.microsoft.com/office/drawing/2014/main" val="1525155212"/>
                    </a:ext>
                  </a:extLst>
                </a:gridCol>
                <a:gridCol w="2850028">
                  <a:extLst>
                    <a:ext uri="{9D8B030D-6E8A-4147-A177-3AD203B41FA5}">
                      <a16:colId xmlns:a16="http://schemas.microsoft.com/office/drawing/2014/main" val="1558312566"/>
                    </a:ext>
                  </a:extLst>
                </a:gridCol>
              </a:tblGrid>
              <a:tr h="11005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Национальный психологический журнал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Сибирский психологический журнал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Psychology in Russia: State of the Art</a:t>
                      </a:r>
                      <a:endParaRPr lang="ru-RU" sz="2400" b="1" dirty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547507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Актуальность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Актуальность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Background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40232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Постановка проблемы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5001232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Цель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Цель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Objective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253775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Выборка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6520452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Методы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Design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280693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Результаты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Результаты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Results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766465"/>
                  </a:ext>
                </a:extLst>
              </a:tr>
              <a:tr h="6087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Выводы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dirty="0"/>
                        <a:t>Заключение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Conclusion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25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638EB-665E-E228-54E1-25CF08752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55B7F-6602-2631-A177-DE319AD6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Не должна содержать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4E5CE-4B54-40DA-DB0D-898215F8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Autofit/>
          </a:bodyPr>
          <a:lstStyle/>
          <a:p>
            <a:r>
              <a:rPr lang="ru-RU" sz="2400" dirty="0"/>
              <a:t>Название статьи и отрывки из основного текста</a:t>
            </a:r>
          </a:p>
          <a:p>
            <a:r>
              <a:rPr lang="ru-RU" sz="2400" dirty="0"/>
              <a:t>Общеизвестные факты, описание предыдущих работ</a:t>
            </a:r>
          </a:p>
          <a:p>
            <a:r>
              <a:rPr lang="ru-RU" sz="2400" dirty="0"/>
              <a:t>Интерпретацию, критические замечания, точку зрения автора</a:t>
            </a:r>
          </a:p>
          <a:p>
            <a:r>
              <a:rPr lang="ru-RU" sz="2400" dirty="0"/>
              <a:t>То, что отсутствует в основном тексте</a:t>
            </a:r>
          </a:p>
          <a:p>
            <a:r>
              <a:rPr lang="ru-RU" sz="2400" dirty="0"/>
              <a:t>Второстепенную информацию</a:t>
            </a:r>
          </a:p>
          <a:p>
            <a:r>
              <a:rPr lang="ru-RU" sz="2400" dirty="0"/>
              <a:t>Таблицы, формулы, рисунки, диаграммы, значения индексов и показателей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97340-7C0D-AB54-356A-95F9FF0F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75A4-8B66-79BD-D8DE-E816D98C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04F70-17C5-0AB0-7CB0-75859A37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Должна/может содержать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DB89C-9F13-217B-8CD1-7E767DB3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Autofit/>
          </a:bodyPr>
          <a:lstStyle/>
          <a:p>
            <a:r>
              <a:rPr lang="ru-RU" sz="2400" dirty="0"/>
              <a:t>Академический язык и клише</a:t>
            </a:r>
          </a:p>
          <a:p>
            <a:r>
              <a:rPr lang="ru-RU" sz="2400" dirty="0"/>
              <a:t>Термины: стандартизованные, из исходного документа. </a:t>
            </a:r>
          </a:p>
          <a:p>
            <a:r>
              <a:rPr lang="ru-RU" sz="2400" dirty="0"/>
              <a:t>Ключевые слова</a:t>
            </a:r>
          </a:p>
          <a:p>
            <a:r>
              <a:rPr lang="ru-RU" sz="2400" dirty="0"/>
              <a:t>Текст должен быть лаконичный, четкий, убедительный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7E619F-FA18-65AF-313B-FEBBEE17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4F03B-CA89-7DBB-106E-0D56D14F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767C3-2B76-8020-0EE9-78354781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Названия и термины в содержании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1795-F8D0-ADF7-99ED-B3013552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Autofit/>
          </a:bodyPr>
          <a:lstStyle/>
          <a:p>
            <a:r>
              <a:rPr lang="ru-RU" sz="2400" dirty="0"/>
              <a:t>Имена собственные (фамилии, наименования и др.) -  на языке первоисточника</a:t>
            </a:r>
          </a:p>
          <a:p>
            <a:r>
              <a:rPr lang="ru-RU" sz="2400" dirty="0"/>
              <a:t>Единицы физических величин - в системе СИ</a:t>
            </a:r>
          </a:p>
          <a:p>
            <a:r>
              <a:rPr lang="ru-RU" sz="2400" dirty="0"/>
              <a:t>Географические названия - в соответствии с «Атласом мира»</a:t>
            </a:r>
          </a:p>
          <a:p>
            <a:r>
              <a:rPr lang="ru-RU" sz="2400" dirty="0"/>
              <a:t>Сокращения и условные обозначения (кроме общеупотребительных):</a:t>
            </a:r>
          </a:p>
          <a:p>
            <a:pPr lvl="1">
              <a:buFontTx/>
              <a:buChar char="-"/>
            </a:pPr>
            <a:r>
              <a:rPr lang="ru-RU" dirty="0"/>
              <a:t>в исключительных случаях </a:t>
            </a:r>
          </a:p>
          <a:p>
            <a:pPr lvl="1">
              <a:buFontTx/>
              <a:buChar char="-"/>
            </a:pPr>
            <a:r>
              <a:rPr lang="ru-RU" dirty="0"/>
              <a:t>дают определения при первом употреблении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7593F-4526-9188-1EB0-1A0047D1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2CC49-9C15-9901-3098-010280DE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64A8C-8A38-C7D6-5497-A0CBC54D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0972F-F2F3-BCC7-F8F4-D37D98E0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9804400" cy="4351338"/>
          </a:xfrm>
        </p:spPr>
        <p:txBody>
          <a:bodyPr>
            <a:noAutofit/>
          </a:bodyPr>
          <a:lstStyle/>
          <a:p>
            <a:r>
              <a:rPr lang="ru-RU" sz="2400" dirty="0"/>
              <a:t>Каждый раздел аннотации – примерно по 1-2 предложения</a:t>
            </a:r>
          </a:p>
          <a:p>
            <a:r>
              <a:rPr lang="ru-RU" sz="2400" dirty="0"/>
              <a:t>Текст академический, но простой</a:t>
            </a:r>
          </a:p>
          <a:p>
            <a:r>
              <a:rPr lang="ru-RU" sz="2400" dirty="0"/>
              <a:t>Начало - фраза, в которой сформулирована главная тема документа</a:t>
            </a:r>
          </a:p>
          <a:p>
            <a:r>
              <a:rPr lang="ru-RU" sz="2400" dirty="0"/>
              <a:t>Избегайте «воды»: длинных конструкций, и др.</a:t>
            </a:r>
          </a:p>
          <a:p>
            <a:r>
              <a:rPr lang="ru-RU" sz="2400" dirty="0"/>
              <a:t>Избегайте лишних деталей</a:t>
            </a:r>
          </a:p>
          <a:p>
            <a:r>
              <a:rPr lang="ru-RU" sz="2400" dirty="0"/>
              <a:t>Используйте ключевые слова и последовательную терминологию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6F37D7-498B-B500-3771-06A95F94D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1980-881E-BEB3-6853-9449B150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1CDE-0012-8C69-F076-882FABD0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0"/>
            <a:ext cx="10515600" cy="2308253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IMRAD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9BFC3-145B-DA82-5D02-895FE3B6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99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2902-814B-7B37-3541-3BBF0CB3B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85073-B7AE-EC9A-E111-1C721C69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488"/>
            <a:ext cx="10515600" cy="230825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+mn-lt"/>
              </a:rPr>
              <a:t>Содержание некоторых возможных разделов аннотации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20EB74-15EF-E29C-2091-4BDDA2DD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6748-3808-CAB9-CE98-76890D85E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1DF9-6FC9-FC05-3747-99217A1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7A513-CCB5-88A7-92D5-910B4666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= важность, значимость темы сейчас, сегодня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 чем социальный запрос?</a:t>
            </a:r>
          </a:p>
          <a:p>
            <a:r>
              <a:rPr lang="ru-RU" dirty="0"/>
              <a:t>Почему это важно изучать сейчас?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7922E-CB72-D10C-7E9D-BC15D5C6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9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7B7EF-94FD-FC4A-B941-03E896F90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993A3-49B8-B2B7-1FF6-E54BB4E8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Новизна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24D90-3F1E-3412-59D7-A630C577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= что НОВОГО привносит исследование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может быть «каплей в море», т.е. очень частным случаем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89599-F0D0-1AF7-FF0F-7A2FEDAD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193C5-DA5B-163B-DC3E-CA409CC00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D460-729E-1210-CF07-120D91C7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7ED00-C50A-130D-B9BA-EBD3843D4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= «белое пятно»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Новый феномен</a:t>
            </a:r>
          </a:p>
          <a:p>
            <a:r>
              <a:rPr lang="ru-RU" dirty="0"/>
              <a:t>Отсутствие данных</a:t>
            </a:r>
          </a:p>
          <a:p>
            <a:r>
              <a:rPr lang="ru-RU" dirty="0"/>
              <a:t>Несоответствие результатов предыдущих исследований</a:t>
            </a:r>
          </a:p>
          <a:p>
            <a:r>
              <a:rPr lang="ru-RU" dirty="0"/>
              <a:t>Устаревшие данные</a:t>
            </a:r>
          </a:p>
          <a:p>
            <a:r>
              <a:rPr lang="ru-RU" dirty="0"/>
              <a:t>Новые методы исследования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C52E7B-33A9-1429-C05E-E853CCA1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1E584-5382-0637-C772-C48DA9FD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D9EFC-5E7E-D107-7C7D-A274C958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Предмет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6F017-A567-1CDD-5A74-7B3D9F34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= что именно находится в фокусе внимания работы?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Какой феномен?</a:t>
            </a:r>
          </a:p>
          <a:p>
            <a:r>
              <a:rPr lang="ru-RU" dirty="0"/>
              <a:t>Какая связь?</a:t>
            </a:r>
          </a:p>
          <a:p>
            <a:r>
              <a:rPr lang="ru-RU" dirty="0"/>
              <a:t>Поиск предикторов?</a:t>
            </a:r>
          </a:p>
          <a:p>
            <a:r>
              <a:rPr lang="ru-RU" dirty="0"/>
              <a:t>Различие между группами?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87883A-7568-1278-719D-60204F4D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88C54-E9E3-ECD3-44B3-6AEE4DBA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C2A1-13ED-B1C4-1CBD-63BC411D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AB257-8617-4DC9-0D7A-88716F3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= глагол («выявить») или существительное («выявление»)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+ не дублирует название (!!!), но соответствует ему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Найти</a:t>
            </a:r>
          </a:p>
          <a:p>
            <a:r>
              <a:rPr lang="ru-RU" dirty="0"/>
              <a:t>Выявить</a:t>
            </a:r>
          </a:p>
          <a:p>
            <a:r>
              <a:rPr lang="ru-RU" dirty="0"/>
              <a:t>Определить</a:t>
            </a:r>
          </a:p>
          <a:p>
            <a:r>
              <a:rPr lang="ru-RU" dirty="0"/>
              <a:t>Обозначить</a:t>
            </a:r>
          </a:p>
          <a:p>
            <a:r>
              <a:rPr lang="ru-RU" dirty="0"/>
              <a:t>Изучить</a:t>
            </a:r>
          </a:p>
          <a:p>
            <a:r>
              <a:rPr lang="ru-RU" dirty="0"/>
              <a:t>Продемонстрировать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DA863-1520-B631-9D58-A94229B3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3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60A75-293A-9BAA-908F-6E307C35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Трансформация</a:t>
            </a:r>
            <a:endParaRPr lang="ru-RU" dirty="0"/>
          </a:p>
        </p:txBody>
      </p:sp>
      <p:pic>
        <p:nvPicPr>
          <p:cNvPr id="1030" name="Picture 6" descr="Векторы на тему «Белая джинсовая ткань» — скачивайте бесплатные векторы  высокого качества на Freepik | Freepik">
            <a:extLst>
              <a:ext uri="{FF2B5EF4-FFF2-40B4-BE49-F238E27FC236}">
                <a16:creationId xmlns:a16="http://schemas.microsoft.com/office/drawing/2014/main" id="{FAE3BC05-50EC-5981-760C-A0111AB1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28" y="1858962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Ткань сетка акриловая однослойная ✔️ Заказ от 1 рулона ✔️ Быстрая доставка">
            <a:extLst>
              <a:ext uri="{FF2B5EF4-FFF2-40B4-BE49-F238E27FC236}">
                <a16:creationId xmlns:a16="http://schemas.microsoft.com/office/drawing/2014/main" id="{11CCE648-EF10-9B6F-8684-62B8A0F7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8962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9FB8B25-361B-CF68-E14F-1A101D897B53}"/>
              </a:ext>
            </a:extLst>
          </p:cNvPr>
          <p:cNvSpPr/>
          <p:nvPr/>
        </p:nvSpPr>
        <p:spPr>
          <a:xfrm>
            <a:off x="5503332" y="3564731"/>
            <a:ext cx="2243667" cy="939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1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47A67-AD00-2940-5648-432E6BF24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6E6D-8B55-4703-4DE5-4348AC30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9767"/>
            <a:ext cx="9144000" cy="1008586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BE1835-527A-151E-1F8A-BF670890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3480"/>
            <a:ext cx="9144000" cy="396371"/>
          </a:xfrm>
        </p:spPr>
        <p:txBody>
          <a:bodyPr>
            <a:normAutofit lnSpcReduction="10000"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32E1F-D6C5-5B5E-F460-B6E72CA8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CDA70C9-43FE-6525-4B8C-F7845C7DFF92}"/>
              </a:ext>
            </a:extLst>
          </p:cNvPr>
          <p:cNvSpPr txBox="1">
            <a:spLocks/>
          </p:cNvSpPr>
          <p:nvPr/>
        </p:nvSpPr>
        <p:spPr>
          <a:xfrm>
            <a:off x="1524000" y="2376577"/>
            <a:ext cx="9144000" cy="196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bg1"/>
                </a:solidFill>
              </a:rPr>
              <a:t>Аннотация статьи: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как кратко презентовать статью, не потеряв суть</a:t>
            </a:r>
            <a:endParaRPr lang="x-none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B6386CA-1D41-60F1-0C39-F1D5555E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9" y="362207"/>
            <a:ext cx="767236" cy="123923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Графика, логотип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261F81A4-07B1-CFBD-AD77-62CB79CE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342" y="481618"/>
            <a:ext cx="716096" cy="69968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2AEC183B-B01F-F76F-18AE-F8816A4D6732}"/>
              </a:ext>
            </a:extLst>
          </p:cNvPr>
          <p:cNvSpPr/>
          <p:nvPr/>
        </p:nvSpPr>
        <p:spPr>
          <a:xfrm>
            <a:off x="710328" y="5608058"/>
            <a:ext cx="867307" cy="867307"/>
          </a:xfrm>
          <a:prstGeom prst="ellipse">
            <a:avLst/>
          </a:prstGeom>
          <a:noFill/>
          <a:ln w="38100">
            <a:solidFill>
              <a:srgbClr val="FEEA7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E95EE-0033-D47B-DA14-1A87F7804778}"/>
              </a:ext>
            </a:extLst>
          </p:cNvPr>
          <p:cNvSpPr txBox="1"/>
          <p:nvPr/>
        </p:nvSpPr>
        <p:spPr>
          <a:xfrm>
            <a:off x="1707142" y="5796705"/>
            <a:ext cx="3484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Руднова Наталья</a:t>
            </a:r>
            <a:br>
              <a:rPr lang="x-none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научный сотрудник </a:t>
            </a:r>
            <a:endParaRPr lang="en-US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ФНЦ ПМИ, МГУ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CD1CE7-5961-9432-E3DB-336CB390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452" y="122936"/>
            <a:ext cx="1518712" cy="15187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1A6716A-FD39-AB16-7714-E7636CC22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438" y="382086"/>
            <a:ext cx="1191224" cy="89875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8C45761-174F-FDCA-4FD4-73F6CF778D45}"/>
              </a:ext>
            </a:extLst>
          </p:cNvPr>
          <p:cNvSpPr txBox="1">
            <a:spLocks/>
          </p:cNvSpPr>
          <p:nvPr/>
        </p:nvSpPr>
        <p:spPr>
          <a:xfrm>
            <a:off x="0" y="1893013"/>
            <a:ext cx="12192000" cy="41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5AB462"/>
                </a:solidFill>
                <a:latin typeface="Calibri" panose="020F0502020204030204" pitchFamily="34" charset="0"/>
              </a:rPr>
              <a:t>РАСТЁМ ВМЕСТЕ – ВСЕРОССИЙСКИЙ ПРОЕКТ ИССЛЕДОВАНИЯ ДЕТСТВА</a:t>
            </a:r>
            <a:endParaRPr lang="x-none" sz="1200" dirty="0">
              <a:solidFill>
                <a:srgbClr val="5AB46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910B4-9B31-0716-540E-4D59DA194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67" y="5602505"/>
            <a:ext cx="844628" cy="8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0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95F0-0576-4D0A-C2E8-BA01F997F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DB207-BF0C-67DB-881B-14E38168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Структура научной статьи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E936E-87A8-FA4A-FD31-A6FE9F0F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7A30C1-A046-67C3-50E7-E0A3127945F5}"/>
              </a:ext>
            </a:extLst>
          </p:cNvPr>
          <p:cNvSpPr txBox="1">
            <a:spLocks/>
          </p:cNvSpPr>
          <p:nvPr/>
        </p:nvSpPr>
        <p:spPr>
          <a:xfrm>
            <a:off x="838200" y="2279650"/>
            <a:ext cx="10515600" cy="43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DCD1EA5-4EB6-7D42-EBDB-B160CF897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53059"/>
              </p:ext>
            </p:extLst>
          </p:nvPr>
        </p:nvGraphicFramePr>
        <p:xfrm>
          <a:off x="838200" y="1690688"/>
          <a:ext cx="10264346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244">
                  <a:extLst>
                    <a:ext uri="{9D8B030D-6E8A-4147-A177-3AD203B41FA5}">
                      <a16:colId xmlns:a16="http://schemas.microsoft.com/office/drawing/2014/main" val="1470526936"/>
                    </a:ext>
                  </a:extLst>
                </a:gridCol>
                <a:gridCol w="665794">
                  <a:extLst>
                    <a:ext uri="{9D8B030D-6E8A-4147-A177-3AD203B41FA5}">
                      <a16:colId xmlns:a16="http://schemas.microsoft.com/office/drawing/2014/main" val="4267986276"/>
                    </a:ext>
                  </a:extLst>
                </a:gridCol>
                <a:gridCol w="4315813">
                  <a:extLst>
                    <a:ext uri="{9D8B030D-6E8A-4147-A177-3AD203B41FA5}">
                      <a16:colId xmlns:a16="http://schemas.microsoft.com/office/drawing/2014/main" val="822802064"/>
                    </a:ext>
                  </a:extLst>
                </a:gridCol>
                <a:gridCol w="4168495">
                  <a:extLst>
                    <a:ext uri="{9D8B030D-6E8A-4147-A177-3AD203B41FA5}">
                      <a16:colId xmlns:a16="http://schemas.microsoft.com/office/drawing/2014/main" val="3341230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Введение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8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Methods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Методы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49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Results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Результаты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57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endParaRPr lang="en-US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Discussion</a:t>
                      </a:r>
                      <a:endParaRPr lang="en-US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Обсуждение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37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62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96CF8-B4BE-FCC2-DF42-1A8EF7EAC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6C128-2B8E-0FC9-C1EF-A2210C8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Разделы научной статьи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7871E-EB80-0731-7AA9-8592710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51333" cy="48964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Название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Краткая информация об авторах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Аннотация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Ключевые слова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</a:rPr>
              <a:t>Введение и/или теоретический обзор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</a:rPr>
              <a:t>Организация исследования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</a:rPr>
              <a:t>Результаты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</a:rPr>
              <a:t>Обсуждение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Заключение (Выводы, Ограничения)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Список литературы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+Доп. блоки: данные об авторах, финансировании, благодарности, соблюдении этических требований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03CE16-EADF-AAE1-9598-690B9ED9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8FA11-BD4F-1644-ECEC-985D43BE8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1AFA4-72DF-15E4-2ABC-990D8187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132022E-6FC1-5019-248B-DC859423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96369"/>
              </p:ext>
            </p:extLst>
          </p:nvPr>
        </p:nvGraphicFramePr>
        <p:xfrm>
          <a:off x="330200" y="2380832"/>
          <a:ext cx="11184468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8156">
                  <a:extLst>
                    <a:ext uri="{9D8B030D-6E8A-4147-A177-3AD203B41FA5}">
                      <a16:colId xmlns:a16="http://schemas.microsoft.com/office/drawing/2014/main" val="3953730425"/>
                    </a:ext>
                  </a:extLst>
                </a:gridCol>
                <a:gridCol w="3728156">
                  <a:extLst>
                    <a:ext uri="{9D8B030D-6E8A-4147-A177-3AD203B41FA5}">
                      <a16:colId xmlns:a16="http://schemas.microsoft.com/office/drawing/2014/main" val="3706932635"/>
                    </a:ext>
                  </a:extLst>
                </a:gridCol>
                <a:gridCol w="3728156">
                  <a:extLst>
                    <a:ext uri="{9D8B030D-6E8A-4147-A177-3AD203B41FA5}">
                      <a16:colId xmlns:a16="http://schemas.microsoft.com/office/drawing/2014/main" val="400433476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44B98"/>
                          </a:solidFill>
                        </a:rPr>
                        <a:t>Аннотация</a:t>
                      </a:r>
                      <a:endParaRPr lang="ru-R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4800" b="1" dirty="0">
                          <a:solidFill>
                            <a:srgbClr val="C44B98"/>
                          </a:solidFill>
                        </a:rPr>
                        <a:t>= </a:t>
                      </a:r>
                      <a:r>
                        <a:rPr lang="en-US" sz="4800" b="1" dirty="0">
                          <a:solidFill>
                            <a:srgbClr val="C44B98"/>
                          </a:solidFill>
                        </a:rPr>
                        <a:t>Abstract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Реферат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092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rgbClr val="C44B98"/>
                          </a:solidFill>
                        </a:rPr>
                        <a:t>≠ Annotation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Аннотация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62869"/>
                  </a:ext>
                </a:extLst>
              </a:tr>
            </a:tbl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DD3E44B-DADA-CCB5-7D75-47786F9F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98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C43C-A429-AD00-212A-0E1BD5662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2E88-49F0-5D6B-36CF-A218C1F3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3957"/>
            <a:ext cx="10515600" cy="38712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70C0"/>
                </a:solidFill>
                <a:latin typeface="+mn-lt"/>
              </a:rPr>
              <a:t>Аннотация = </a:t>
            </a:r>
            <a:r>
              <a:rPr lang="en-US" sz="4800" b="1" dirty="0">
                <a:solidFill>
                  <a:srgbClr val="0070C0"/>
                </a:solidFill>
                <a:latin typeface="+mn-lt"/>
              </a:rPr>
              <a:t>Annotation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33F88-9917-2A5F-C943-2BDA710F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8C739-84D2-9D28-96D9-E7EB5628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657A-6B2D-FC51-CA9A-0E1430BC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44B98"/>
                </a:solidFill>
              </a:rPr>
              <a:t>Annotation</a:t>
            </a:r>
            <a:endParaRPr lang="ru-RU" b="1" dirty="0">
              <a:solidFill>
                <a:srgbClr val="C44B9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BDBEF-5A50-394D-D5BA-15776F32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краткая заметка с оценкой, комментариями или тегами</a:t>
            </a:r>
            <a:endParaRPr lang="en-US" dirty="0"/>
          </a:p>
          <a:p>
            <a:r>
              <a:rPr lang="ru-RU" dirty="0"/>
              <a:t>может быть субъективной</a:t>
            </a:r>
          </a:p>
          <a:p>
            <a:r>
              <a:rPr lang="ru-RU" dirty="0"/>
              <a:t>не всегда структурирована</a:t>
            </a:r>
          </a:p>
          <a:p>
            <a:r>
              <a:rPr lang="ru-RU" dirty="0"/>
              <a:t>используется в рецензиях, базах данных, каталогах</a:t>
            </a:r>
          </a:p>
          <a:p>
            <a:r>
              <a:rPr lang="ru-RU" dirty="0"/>
              <a:t>объём: </a:t>
            </a:r>
            <a:r>
              <a:rPr lang="ru-RU" b="1" dirty="0"/>
              <a:t>от 1–2 предложений до абзаца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74776-A416-3824-C39A-8E067986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F2B883-E99E-EEF4-029B-8F33A4CD21FA}"/>
              </a:ext>
            </a:extLst>
          </p:cNvPr>
          <p:cNvSpPr txBox="1">
            <a:spLocks/>
          </p:cNvSpPr>
          <p:nvPr/>
        </p:nvSpPr>
        <p:spPr>
          <a:xfrm>
            <a:off x="1123950" y="4666193"/>
            <a:ext cx="90127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44B98"/>
                </a:solidFill>
              </a:rPr>
              <a:t>Аннотация = </a:t>
            </a:r>
            <a:r>
              <a:rPr lang="en-US" b="1" dirty="0">
                <a:solidFill>
                  <a:srgbClr val="C44B98"/>
                </a:solidFill>
              </a:rPr>
              <a:t>Annotation</a:t>
            </a:r>
            <a:r>
              <a:rPr lang="ru-RU" b="1" dirty="0">
                <a:solidFill>
                  <a:srgbClr val="C44B98"/>
                </a:solidFill>
              </a:rPr>
              <a:t> ≈ «рецензия»</a:t>
            </a:r>
          </a:p>
        </p:txBody>
      </p:sp>
    </p:spTree>
    <p:extLst>
      <p:ext uri="{BB962C8B-B14F-4D97-AF65-F5344CB8AC3E}">
        <p14:creationId xmlns:p14="http://schemas.microsoft.com/office/powerpoint/2010/main" val="227899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E3E08-E8E5-EDC6-594E-817A0E98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0E238-9198-6813-3472-3BD7579A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3957"/>
            <a:ext cx="10515600" cy="38712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70C0"/>
                </a:solidFill>
                <a:latin typeface="+mn-lt"/>
              </a:rPr>
              <a:t>Аннотация = </a:t>
            </a:r>
            <a:r>
              <a:rPr lang="en-US" sz="4800" b="1" dirty="0">
                <a:solidFill>
                  <a:srgbClr val="0070C0"/>
                </a:solidFill>
                <a:latin typeface="+mn-lt"/>
              </a:rPr>
              <a:t>Abstract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506E3D-5EE1-83AA-8561-09CF3C8B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72B75-BA04-C5DE-D952-9C09B51E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B7374-DA46-FC2B-CC98-70557583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3957"/>
            <a:ext cx="10515600" cy="38712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70C0"/>
                </a:solidFill>
                <a:latin typeface="+mn-lt"/>
              </a:rPr>
              <a:t>Для чего нужна аннотация?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69FDCD-12E8-EB2C-E736-166BD0B5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2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17009</TotalTime>
  <Words>657</Words>
  <Application>Microsoft Office PowerPoint</Application>
  <PresentationFormat>Широкоэкранный</PresentationFormat>
  <Paragraphs>178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IMRAD</vt:lpstr>
      <vt:lpstr>Структура научной статьи</vt:lpstr>
      <vt:lpstr>Разделы научной статьи</vt:lpstr>
      <vt:lpstr>Презентация PowerPoint</vt:lpstr>
      <vt:lpstr>Аннотация = Annotation</vt:lpstr>
      <vt:lpstr>Annotation</vt:lpstr>
      <vt:lpstr>Аннотация = Abstract</vt:lpstr>
      <vt:lpstr>Для чего нужна аннотация?</vt:lpstr>
      <vt:lpstr>Функции аннотации</vt:lpstr>
      <vt:lpstr>Что такое аннотация (=abstract, =реферат)?</vt:lpstr>
      <vt:lpstr>Объем</vt:lpstr>
      <vt:lpstr>Структура</vt:lpstr>
      <vt:lpstr>Содержание</vt:lpstr>
      <vt:lpstr>Структура аннотации: требования журнала</vt:lpstr>
      <vt:lpstr>Не должна содержать</vt:lpstr>
      <vt:lpstr>Должна/может содержать</vt:lpstr>
      <vt:lpstr>Названия и термины в содержании</vt:lpstr>
      <vt:lpstr>Рекомендации</vt:lpstr>
      <vt:lpstr>Содержание некоторых возможных разделов аннотации</vt:lpstr>
      <vt:lpstr>Актуальность</vt:lpstr>
      <vt:lpstr>Новизна</vt:lpstr>
      <vt:lpstr>Проблема</vt:lpstr>
      <vt:lpstr>Предмет</vt:lpstr>
      <vt:lpstr>Цель</vt:lpstr>
      <vt:lpstr>Трансформация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Rudnova</dc:creator>
  <cp:lastModifiedBy>NA R</cp:lastModifiedBy>
  <cp:revision>1</cp:revision>
  <dcterms:created xsi:type="dcterms:W3CDTF">2024-06-23T09:14:38Z</dcterms:created>
  <dcterms:modified xsi:type="dcterms:W3CDTF">2025-12-15T15:59:32Z</dcterms:modified>
</cp:coreProperties>
</file>